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36" r:id="rId1"/>
  </p:sldMasterIdLst>
  <p:handoutMasterIdLst>
    <p:handoutMasterId r:id="rId15"/>
  </p:handoutMasterIdLst>
  <p:sldIdLst>
    <p:sldId id="256" r:id="rId2"/>
    <p:sldId id="277" r:id="rId3"/>
    <p:sldId id="265" r:id="rId4"/>
    <p:sldId id="262" r:id="rId5"/>
    <p:sldId id="263" r:id="rId6"/>
    <p:sldId id="266" r:id="rId7"/>
    <p:sldId id="267" r:id="rId8"/>
    <p:sldId id="268" r:id="rId9"/>
    <p:sldId id="269" r:id="rId10"/>
    <p:sldId id="270" r:id="rId11"/>
    <p:sldId id="272" r:id="rId12"/>
    <p:sldId id="275" r:id="rId13"/>
    <p:sldId id="274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clrMode="bw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159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DA99E-9B4C-E449-9844-47CA8146FE80}" type="datetimeFigureOut">
              <a:rPr lang="en-US" smtClean="0"/>
              <a:t>12/10/11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CD38EE-90B0-934F-BDD8-3BE1562695F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7 A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1703952"/>
            <a:ext cx="7799387" cy="3707038"/>
          </a:xfrm>
        </p:spPr>
        <p:txBody>
          <a:bodyPr>
            <a:normAutofit/>
          </a:bodyPr>
          <a:lstStyle/>
          <a:p>
            <a:pPr algn="ctr"/>
            <a:r>
              <a:rPr lang="en-US" sz="5677" dirty="0" smtClean="0">
                <a:solidFill>
                  <a:srgbClr val="000000"/>
                </a:solidFill>
              </a:rPr>
              <a:t>ESPACES </a:t>
            </a:r>
          </a:p>
          <a:p>
            <a:pPr algn="ctr"/>
            <a:r>
              <a:rPr lang="en-US" sz="5677" dirty="0" err="1" smtClean="0">
                <a:solidFill>
                  <a:srgbClr val="000000"/>
                </a:solidFill>
              </a:rPr>
              <a:t>Unit</a:t>
            </a:r>
            <a:r>
              <a:rPr lang="en-US" sz="5677" dirty="0" err="1" smtClean="0">
                <a:solidFill>
                  <a:srgbClr val="000000"/>
                </a:solidFill>
              </a:rPr>
              <a:t>é</a:t>
            </a:r>
            <a:r>
              <a:rPr lang="en-US" sz="5677" dirty="0" smtClean="0">
                <a:solidFill>
                  <a:srgbClr val="000000"/>
                </a:solidFill>
              </a:rPr>
              <a:t> 7A</a:t>
            </a:r>
            <a:endParaRPr lang="en-US" sz="5677" dirty="0" smtClean="0">
              <a:solidFill>
                <a:srgbClr val="000000"/>
              </a:solidFill>
            </a:endParaRPr>
          </a:p>
          <a:p>
            <a:pPr algn="ctr"/>
            <a:r>
              <a:rPr lang="en-US" sz="5677" dirty="0" err="1" smtClean="0">
                <a:solidFill>
                  <a:srgbClr val="000000"/>
                </a:solidFill>
              </a:rPr>
              <a:t>Partons</a:t>
            </a:r>
            <a:r>
              <a:rPr lang="en-US" sz="5677" dirty="0" smtClean="0">
                <a:solidFill>
                  <a:srgbClr val="000000"/>
                </a:solidFill>
              </a:rPr>
              <a:t> </a:t>
            </a:r>
            <a:r>
              <a:rPr lang="en-US" sz="5677" dirty="0" smtClean="0">
                <a:solidFill>
                  <a:srgbClr val="000000"/>
                </a:solidFill>
              </a:rPr>
              <a:t>en </a:t>
            </a:r>
            <a:r>
              <a:rPr lang="en-US" sz="5677" dirty="0" smtClean="0">
                <a:solidFill>
                  <a:srgbClr val="000000"/>
                </a:solidFill>
              </a:rPr>
              <a:t>voyage</a:t>
            </a:r>
            <a:endParaRPr lang="en-US" sz="5677" dirty="0" smtClean="0">
              <a:solidFill>
                <a:srgbClr val="000000"/>
              </a:solidFill>
            </a:endParaRPr>
          </a:p>
          <a:p>
            <a:pPr algn="ctr"/>
            <a:r>
              <a:rPr lang="en-US" sz="3600" i="1" dirty="0" err="1" smtClean="0">
                <a:solidFill>
                  <a:srgbClr val="000000"/>
                </a:solidFill>
              </a:rPr>
              <a:t>Découvrons</a:t>
            </a:r>
            <a:r>
              <a:rPr lang="en-US" sz="3600" i="1" dirty="0" smtClean="0">
                <a:solidFill>
                  <a:srgbClr val="000000"/>
                </a:solidFill>
              </a:rPr>
              <a:t> </a:t>
            </a:r>
            <a:r>
              <a:rPr lang="en-US" sz="3600" b="1" i="1" dirty="0" smtClean="0">
                <a:solidFill>
                  <a:srgbClr val="000000"/>
                </a:solidFill>
              </a:rPr>
              <a:t>La Provence</a:t>
            </a:r>
            <a:r>
              <a:rPr lang="en-US" sz="5677" b="1" dirty="0" smtClean="0">
                <a:solidFill>
                  <a:srgbClr val="000000"/>
                </a:solidFill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512082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une</a:t>
            </a:r>
            <a:r>
              <a:rPr lang="en-US" sz="3200" i="1" dirty="0" smtClean="0"/>
              <a:t> cascade en Provence . </a:t>
            </a:r>
            <a:endParaRPr lang="en-US" sz="3200" i="1" dirty="0"/>
          </a:p>
        </p:txBody>
      </p:sp>
      <p:pic>
        <p:nvPicPr>
          <p:cNvPr id="6" name="Picture 5" descr="DownloadedFile-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8174" y="2566988"/>
            <a:ext cx="3952745" cy="2620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481124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une</a:t>
            </a:r>
            <a:r>
              <a:rPr lang="en-US" sz="3200" i="1" dirty="0" smtClean="0"/>
              <a:t> route </a:t>
            </a:r>
            <a:r>
              <a:rPr lang="en-US" sz="3200" i="1" dirty="0" err="1" smtClean="0"/>
              <a:t>près</a:t>
            </a:r>
            <a:r>
              <a:rPr lang="en-US" sz="3200" i="1" dirty="0" smtClean="0"/>
              <a:t> de </a:t>
            </a:r>
            <a:r>
              <a:rPr lang="en-US" sz="3200" i="1" dirty="0" err="1" smtClean="0"/>
              <a:t>Nices</a:t>
            </a:r>
            <a:r>
              <a:rPr lang="en-US" sz="3200" i="1" dirty="0" smtClean="0"/>
              <a:t>.</a:t>
            </a:r>
            <a:endParaRPr lang="en-US" sz="3200" i="1" dirty="0"/>
          </a:p>
        </p:txBody>
      </p:sp>
      <p:pic>
        <p:nvPicPr>
          <p:cNvPr id="6" name="Picture 5" descr="images-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3425" y="2770188"/>
            <a:ext cx="3505200" cy="2324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26538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le Rhône.</a:t>
            </a:r>
            <a:endParaRPr lang="en-US" sz="3200" i="1" dirty="0"/>
          </a:p>
        </p:txBody>
      </p:sp>
      <p:pic>
        <p:nvPicPr>
          <p:cNvPr id="7" name="Picture 6" descr="images-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162" y="2675964"/>
            <a:ext cx="2675261" cy="3467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3883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/>
              <a:t>.</a:t>
            </a:r>
            <a:endParaRPr lang="en-US" sz="3200" i="1" dirty="0"/>
          </a:p>
        </p:txBody>
      </p:sp>
      <p:pic>
        <p:nvPicPr>
          <p:cNvPr id="6" name="Picture 5" descr="DownloadedFile-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8014" y="2808018"/>
            <a:ext cx="3576220" cy="23798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Où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est</a:t>
            </a:r>
            <a:r>
              <a:rPr lang="en-US" sz="3600" dirty="0" smtClean="0">
                <a:solidFill>
                  <a:schemeClr val="tx1"/>
                </a:solidFill>
              </a:rPr>
              <a:t> La Provence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20" y="2808018"/>
            <a:ext cx="20807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Voilà</a:t>
            </a:r>
            <a:r>
              <a:rPr lang="en-US" sz="2800" dirty="0" smtClean="0"/>
              <a:t> la Provence </a:t>
            </a:r>
          </a:p>
          <a:p>
            <a:endParaRPr lang="en-US" sz="2800" dirty="0" smtClean="0"/>
          </a:p>
        </p:txBody>
      </p:sp>
      <p:pic>
        <p:nvPicPr>
          <p:cNvPr id="7" name="Picture 6" descr="images-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3782" y="2808018"/>
            <a:ext cx="2806700" cy="289560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4783782" y="4874009"/>
            <a:ext cx="1999721" cy="519559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" name="Picture 9" descr="provence-ma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9052" y="4157815"/>
            <a:ext cx="2230884" cy="19023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30806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La Provence </a:t>
            </a:r>
            <a:endParaRPr lang="en-US" sz="3200" i="1" dirty="0"/>
          </a:p>
        </p:txBody>
      </p:sp>
      <p:pic>
        <p:nvPicPr>
          <p:cNvPr id="6" name="Picture 5" descr="DownloadedFile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2303" y="2675963"/>
            <a:ext cx="3526585" cy="2773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26676" y="5187830"/>
            <a:ext cx="363504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le </a:t>
            </a:r>
            <a:r>
              <a:rPr lang="en-US" sz="3200" i="1" dirty="0" err="1" smtClean="0"/>
              <a:t>pont</a:t>
            </a:r>
            <a:r>
              <a:rPr lang="en-US" sz="3200" i="1" dirty="0" smtClean="0"/>
              <a:t> du </a:t>
            </a:r>
            <a:r>
              <a:rPr lang="en-US" sz="3200" i="1" dirty="0" err="1" smtClean="0"/>
              <a:t>Gard</a:t>
            </a:r>
            <a:endParaRPr lang="en-US" sz="3200" i="1" dirty="0"/>
          </a:p>
        </p:txBody>
      </p:sp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2025" y="2485835"/>
            <a:ext cx="3534314" cy="23414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696428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l’île</a:t>
            </a:r>
            <a:r>
              <a:rPr lang="en-US" sz="3200" i="1" dirty="0" smtClean="0"/>
              <a:t> de “Monte Cristo” le château </a:t>
            </a:r>
            <a:r>
              <a:rPr lang="en-US" sz="3200" i="1" dirty="0" err="1" smtClean="0"/>
              <a:t>d’If</a:t>
            </a:r>
            <a:r>
              <a:rPr lang="en-US" sz="3200" i="1" dirty="0" smtClean="0"/>
              <a:t> </a:t>
            </a:r>
            <a:endParaRPr lang="en-US" sz="3200" i="1" dirty="0"/>
          </a:p>
        </p:txBody>
      </p:sp>
      <p:pic>
        <p:nvPicPr>
          <p:cNvPr id="6" name="Picture 5" descr="Chateau-dI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3724" y="2502348"/>
            <a:ext cx="4032255" cy="26854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20" y="2808018"/>
            <a:ext cx="22969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.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335992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Les </a:t>
            </a:r>
            <a:r>
              <a:rPr lang="en-US" sz="3200" i="1" dirty="0" err="1" smtClean="0"/>
              <a:t>Pyrénnées</a:t>
            </a:r>
            <a:endParaRPr lang="en-US" sz="3200" i="1" dirty="0"/>
          </a:p>
        </p:txBody>
      </p:sp>
      <p:pic>
        <p:nvPicPr>
          <p:cNvPr id="6" name="Picture 5" descr="images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3574" y="2568575"/>
            <a:ext cx="3687453" cy="27655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387950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La </a:t>
            </a:r>
            <a:r>
              <a:rPr lang="en-US" sz="3200" i="1" dirty="0" err="1" smtClean="0"/>
              <a:t>Méditerranée</a:t>
            </a:r>
            <a:r>
              <a:rPr lang="en-US" sz="3200" i="1" dirty="0" smtClean="0"/>
              <a:t>. </a:t>
            </a:r>
            <a:endParaRPr lang="en-US" sz="3200" i="1" dirty="0"/>
          </a:p>
        </p:txBody>
      </p:sp>
      <p:pic>
        <p:nvPicPr>
          <p:cNvPr id="6" name="Picture 5" descr="DownloadedFile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7001" y="2675964"/>
            <a:ext cx="3289300" cy="246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375146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le </a:t>
            </a:r>
            <a:r>
              <a:rPr lang="en-US" sz="3200" i="1" dirty="0" err="1" smtClean="0"/>
              <a:t>lac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d’Annecy</a:t>
            </a:r>
            <a:r>
              <a:rPr lang="en-US" sz="3200" i="1" dirty="0" smtClean="0"/>
              <a:t> . </a:t>
            </a:r>
            <a:endParaRPr lang="en-US" sz="3200" i="1" dirty="0"/>
          </a:p>
        </p:txBody>
      </p:sp>
      <p:pic>
        <p:nvPicPr>
          <p:cNvPr id="6" name="Picture 5" descr="images-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075" y="2808018"/>
            <a:ext cx="3289300" cy="246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31178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les </a:t>
            </a:r>
            <a:r>
              <a:rPr lang="en-US" sz="3200" i="1" dirty="0" err="1" smtClean="0"/>
              <a:t>Dombes</a:t>
            </a:r>
            <a:r>
              <a:rPr lang="en-US" sz="3200" i="1" dirty="0" smtClean="0"/>
              <a:t> . </a:t>
            </a:r>
            <a:endParaRPr lang="en-US" sz="3200" i="1" dirty="0"/>
          </a:p>
        </p:txBody>
      </p:sp>
      <p:pic>
        <p:nvPicPr>
          <p:cNvPr id="6" name="Picture 5" descr="images-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2189" y="2724030"/>
            <a:ext cx="3289300" cy="246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129</TotalTime>
  <Words>139</Words>
  <Application>Microsoft Macintosh PowerPoint</Application>
  <PresentationFormat>On-screen Show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Codex</vt:lpstr>
      <vt:lpstr>Unité 7 A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Fairfield Ludlowe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Unité 3 </dc:title>
  <dc:creator>Viviane Grebert</dc:creator>
  <cp:lastModifiedBy>Viviane Grebert</cp:lastModifiedBy>
  <cp:revision>18</cp:revision>
  <cp:lastPrinted>2011-12-10T21:08:18Z</cp:lastPrinted>
  <dcterms:created xsi:type="dcterms:W3CDTF">2011-12-10T20:55:53Z</dcterms:created>
  <dcterms:modified xsi:type="dcterms:W3CDTF">2011-12-10T21:09:43Z</dcterms:modified>
</cp:coreProperties>
</file>